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3733cf7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3733cf7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3733cf7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3733cf7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d2db292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d2db292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5b1c67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5b1c67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d2db292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d2db292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3733cf7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3733cf7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733cf7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733cf7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6030b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6030b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5b1c67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5b1c67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3733cf7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3733cf7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3733cf7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3733cf7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xpumperla/deep_learning_and_the_game_of_go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5012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1297500" y="1012800"/>
            <a:ext cx="7038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Improving the AlphaGo MCTS agent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Improve by limiting the # of branches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Only search top 10 branches indicated by the policy agent</a:t>
            </a:r>
            <a:endParaRPr sz="1400"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38" y="2730950"/>
            <a:ext cx="6053024" cy="15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1350000" y="3150000"/>
            <a:ext cx="65538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1297500" y="1012800"/>
            <a:ext cx="7038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Fixed some bugs in the AlphaGo agent for a Go open source project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https://github.com/maxpumperla/deep_learning_and_the_game_of_go</a:t>
            </a:r>
            <a:endParaRPr sz="1400"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075" y="1979325"/>
            <a:ext cx="4507924" cy="277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plan to do next?</a:t>
            </a:r>
            <a:endParaRPr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Code side: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Continue exploring Heuristics and training policy agent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Benchmark all our agents using GTP (Go Text Protocol)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Doc side: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Starting to build webpage/paper/presentation/demo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Code side: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Exploring Heuristics (IP)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Training the policy agent (IP)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Training the value agent (Done)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Improving the AlphaGo MCTS agent (Done)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Doc side: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Start to build the webpage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408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Exploring Heuristics</a:t>
            </a:r>
            <a:endParaRPr sz="18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Heuristics -- on top of agents and training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Integrated Greedy heuristic to select moves indicated by MCTS. 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Worsens the move.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424" y="2647900"/>
            <a:ext cx="3367975" cy="2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4087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the policy agent using RL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Conducted trials to figure the average number of games needed to improve agent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Influenced by many params: game quality, learning rate, batch size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Used Binomial test to measure significant agent improvements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Self-play games might not be all of good quality -- large batch size could be better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 improvements to accommodate computational restrictions in colab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408725"/>
            <a:ext cx="3785400" cy="27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the policy agent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Currently the agent is in an infinite loop of: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Agent showed first signs of improvement after 1800 self-play games (200 self-play games at each iteration, with batch size 2048)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2" name="Google Shape;162;p17"/>
          <p:cNvGrpSpPr/>
          <p:nvPr/>
        </p:nvGrpSpPr>
        <p:grpSpPr>
          <a:xfrm>
            <a:off x="5343629" y="1631401"/>
            <a:ext cx="2570642" cy="2570642"/>
            <a:chOff x="2820225" y="891450"/>
            <a:chExt cx="3175200" cy="3175200"/>
          </a:xfrm>
        </p:grpSpPr>
        <p:sp>
          <p:nvSpPr>
            <p:cNvPr id="163" name="Google Shape;163;p17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F48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F48F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7213926" y="2586751"/>
            <a:ext cx="1078630" cy="740541"/>
            <a:chOff x="5130375" y="2071477"/>
            <a:chExt cx="1332300" cy="914700"/>
          </a:xfrm>
        </p:grpSpPr>
        <p:sp>
          <p:nvSpPr>
            <p:cNvPr id="166" name="Google Shape;166;p17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the agent using generated games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6135296" y="1537554"/>
            <a:ext cx="1078630" cy="740541"/>
            <a:chOff x="3798075" y="775532"/>
            <a:chExt cx="1332300" cy="914700"/>
          </a:xfrm>
        </p:grpSpPr>
        <p:sp>
          <p:nvSpPr>
            <p:cNvPr id="169" name="Google Shape;169;p17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Generate self-play games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5056666" y="2586751"/>
            <a:ext cx="1078630" cy="740541"/>
            <a:chOff x="2465775" y="2071477"/>
            <a:chExt cx="1332300" cy="914700"/>
          </a:xfrm>
        </p:grpSpPr>
        <p:sp>
          <p:nvSpPr>
            <p:cNvPr id="172" name="Google Shape;172;p17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Update the agent if improvement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occurs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4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74" name="Google Shape;174;p17"/>
          <p:cNvGrpSpPr/>
          <p:nvPr/>
        </p:nvGrpSpPr>
        <p:grpSpPr>
          <a:xfrm>
            <a:off x="6135296" y="3641114"/>
            <a:ext cx="1078630" cy="740541"/>
            <a:chOff x="3798075" y="3373802"/>
            <a:chExt cx="1332300" cy="914700"/>
          </a:xfrm>
        </p:grpSpPr>
        <p:sp>
          <p:nvSpPr>
            <p:cNvPr id="175" name="Google Shape;175;p17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AC114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Evaluate the Agent against previous version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1297500" y="1012800"/>
            <a:ext cx="7038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the value agent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</a:t>
            </a:r>
            <a:r>
              <a:rPr lang="en" sz="1400"/>
              <a:t>alue agent: judge the board position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</a:t>
            </a:r>
            <a:r>
              <a:rPr lang="en" sz="1400"/>
              <a:t>ersion 1: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Reward 1 for win, -1 for lose for every step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Version 2: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Discount the reward for </a:t>
            </a:r>
            <a:r>
              <a:rPr lang="en" sz="1400" u="sng"/>
              <a:t>early game</a:t>
            </a:r>
            <a:endParaRPr sz="1400"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Reward 0 for the first 30 steps, with </a:t>
            </a:r>
            <a:r>
              <a:rPr lang="en" sz="1400" u="sng"/>
              <a:t>linear</a:t>
            </a:r>
            <a:r>
              <a:rPr lang="en" sz="1400"/>
              <a:t> discounted reward after that until the full reward in the late game (&gt;</a:t>
            </a:r>
            <a:r>
              <a:rPr lang="en" sz="1400" u="sng"/>
              <a:t>150</a:t>
            </a:r>
            <a:r>
              <a:rPr lang="en" sz="1400"/>
              <a:t> steps)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Version 3: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More rewards on rewards for early game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Reward 0 for the first 30 steps, with </a:t>
            </a:r>
            <a:r>
              <a:rPr lang="en" sz="1400" u="sng"/>
              <a:t>quadratic</a:t>
            </a:r>
            <a:r>
              <a:rPr lang="en" sz="1400"/>
              <a:t> discounted reward after that until the full reward in the late game (&gt;</a:t>
            </a:r>
            <a:r>
              <a:rPr lang="en" sz="1400" u="sng"/>
              <a:t>270</a:t>
            </a:r>
            <a:r>
              <a:rPr lang="en" sz="1400"/>
              <a:t> steps)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u="sng"/>
              <a:t>Integrate the board scoring for that state</a:t>
            </a:r>
            <a:endParaRPr sz="14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09625" y="1337750"/>
            <a:ext cx="16014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Naive reward</a:t>
            </a:r>
            <a:endParaRPr sz="1800"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576" y="1809075"/>
            <a:ext cx="2835863" cy="19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1884177"/>
            <a:ext cx="2716500" cy="18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3457570" y="1337750"/>
            <a:ext cx="21207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Discounted reward</a:t>
            </a:r>
            <a:endParaRPr sz="1800"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525" y="1923863"/>
            <a:ext cx="2603147" cy="18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6099769" y="1388788"/>
            <a:ext cx="23088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Rectified reward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297500" y="1012800"/>
            <a:ext cx="7038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Improving the AlphaGo MCTS agent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AlphaGo = policy agent + value agent + MCTS rollouts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Policy agent: u value (instincts)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Value agent + rollouts: q value (search results)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MCTS: select a branch using u value + q value</a:t>
            </a:r>
            <a:endParaRPr sz="1400"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00" y="2883123"/>
            <a:ext cx="6192601" cy="18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 last week? 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297500" y="1012800"/>
            <a:ext cx="7038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Improving the AlphaGo MCTS agent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Powerful yet slow</a:t>
            </a:r>
            <a:endParaRPr sz="1400"/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775" y="2115001"/>
            <a:ext cx="6564450" cy="26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/>
          <p:nvPr/>
        </p:nvSpPr>
        <p:spPr>
          <a:xfrm>
            <a:off x="1341000" y="2520000"/>
            <a:ext cx="65538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